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Crime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Tableau Project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DF361-3528-CB0D-0E40-2CE4DBCF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246"/>
            <a:ext cx="12192000" cy="630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66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F60A1-BC51-FED5-DF87-80C38533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150"/>
            <a:ext cx="12192000" cy="63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55401-0D6D-5CD6-1303-63FD891B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894"/>
            <a:ext cx="12192000" cy="63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9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7EDC7-68DE-0056-3920-C0A4011F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928"/>
            <a:ext cx="12192000" cy="6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F117E-3737-F3D4-770D-01274EC63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903"/>
            <a:ext cx="12192000" cy="62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4F325-050C-25E6-CB64-ED96AC5C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554"/>
            <a:ext cx="12192000" cy="62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434B1-2B54-43E9-7B0C-454732B8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083"/>
            <a:ext cx="12192000" cy="62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58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1087D-B06E-6853-2C76-04521AD7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605"/>
            <a:ext cx="12192000" cy="62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4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8B87-F831-3EAA-DCDF-D24E9926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759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1E3A2-A442-DE77-8E9C-B0A3A756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" y="338950"/>
            <a:ext cx="12005187" cy="61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5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F51063-E1EA-5601-BA64-15B71216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" y="336109"/>
            <a:ext cx="12064831" cy="61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9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5201B-E950-9E26-EDB7-C080D8F4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3" y="340679"/>
            <a:ext cx="11969053" cy="617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9285A-5CBA-676A-D0AA-4356CC8E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301" y="1744834"/>
            <a:ext cx="435139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5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7EAB3-4167-E635-7BF4-52A07F14A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3" y="328104"/>
            <a:ext cx="11776873" cy="60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98838-3A0C-6348-E8BC-4C9A385F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1" y="394533"/>
            <a:ext cx="11803078" cy="60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0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2EEDB-27CE-0D3E-357C-0C965E20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3" y="328400"/>
            <a:ext cx="11982714" cy="62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FED61-5C11-A420-5ADB-A6DB4FEF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203"/>
            <a:ext cx="12192000" cy="63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28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{ABF10CAE-1084-4725-BAC0-B8EB195F0F66}tf11665031_win32</Template>
  <TotalTime>10</TotalTime>
  <Words>6</Words>
  <Application>Microsoft Office PowerPoint</Application>
  <PresentationFormat>Widescreen</PresentationFormat>
  <Paragraphs>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 Nova</vt:lpstr>
      <vt:lpstr>Arial Nova Light</vt:lpstr>
      <vt:lpstr>Wingdings 2</vt:lpstr>
      <vt:lpstr>SlateVTI</vt:lpstr>
      <vt:lpstr>Crime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Analysis</dc:title>
  <dc:creator>madhavan Vijayakumar</dc:creator>
  <cp:lastModifiedBy>madhavan Vijayakumar</cp:lastModifiedBy>
  <cp:revision>1</cp:revision>
  <dcterms:created xsi:type="dcterms:W3CDTF">2023-10-10T13:06:10Z</dcterms:created>
  <dcterms:modified xsi:type="dcterms:W3CDTF">2023-10-10T13:16:57Z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